
<file path=[Content_Types].xml><?xml version="1.0" encoding="utf-8"?>
<Types xmlns="http://schemas.openxmlformats.org/package/2006/content-types"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31.01.2025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2.svg"/><Relationship Id="rId2" Type="http://schemas.openxmlformats.org/officeDocument/2006/relationships/image" Target="../media/1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5.svg"/><Relationship Id="rId5" Type="http://schemas.openxmlformats.org/officeDocument/2006/relationships/image" Target="../media/4.svg"/><Relationship Id="rId4" Type="http://schemas.openxmlformats.org/officeDocument/2006/relationships/image" Target="../media/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752221" y="540585"/>
            <a:ext cx="6346736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708523" y="588878"/>
            <a:ext cx="4730943" cy="338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400" i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Год создания ШСК </a:t>
            </a:r>
            <a:r>
              <a:rPr sz="1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(в соответствии с Всероссийским реестром) </a:t>
            </a:r>
            <a:r>
              <a:rPr sz="1600" i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______</a:t>
            </a:r>
            <a:endParaRPr sz="16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154483" y="2781869"/>
            <a:ext cx="6135140" cy="40340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2572978" y="130418"/>
            <a:ext cx="7222298" cy="3200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449580" algn="ctr">
              <a:lnSpc>
                <a:spcPct val="115000"/>
              </a:lnSpc>
            </a:pPr>
            <a:r>
              <a:rPr sz="14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Школьный спортивный клуб ______________________________________________</a:t>
            </a:r>
            <a:endParaRPr sz="14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rgbClr r="0" g="0" b="0"/>
          </a:effectRef>
          <a:fontRef idx="none"/>
        </p:style>
      </p:sp>
      <p:sp>
        <p:nvSpPr>
          <p:cNvPr id="85" name="Shape 85"/>
          <p:cNvSpPr txBox="1"/>
          <p:nvPr/>
        </p:nvSpPr>
        <p:spPr>
          <a:xfrm>
            <a:off x="5412605" y="51692"/>
            <a:ext cx="429431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"Спарта», МАОУ «Школа №59»</a:t>
            </a:r>
            <a:endParaRPr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7" name="Picture 87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2"/>
              </a:ext>
            </a:extLst>
          </a:blip>
          <a:stretch/>
        </p:blipFill>
        <p:spPr>
          <a:xfrm>
            <a:off x="6154483" y="4558046"/>
            <a:ext cx="646754" cy="646755"/>
          </a:xfrm>
          <a:prstGeom prst="rect">
            <a:avLst/>
          </a:prstGeom>
        </p:spPr>
      </p:pic>
      <p:pic>
        <p:nvPicPr>
          <p:cNvPr id="89" name="Picture 89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3"/>
              </a:ext>
            </a:extLst>
          </a:blip>
          <a:stretch/>
        </p:blipFill>
        <p:spPr>
          <a:xfrm>
            <a:off x="135830" y="2864094"/>
            <a:ext cx="548459" cy="548458"/>
          </a:xfrm>
          <a:prstGeom prst="rect">
            <a:avLst/>
          </a:prstGeom>
        </p:spPr>
      </p:pic>
      <p:pic>
        <p:nvPicPr>
          <p:cNvPr id="91" name="Picture 91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4"/>
              </a:ext>
            </a:extLst>
          </a:blip>
          <a:stretch/>
        </p:blipFill>
        <p:spPr>
          <a:xfrm>
            <a:off x="59172" y="5010909"/>
            <a:ext cx="576961" cy="576960"/>
          </a:xfrm>
          <a:prstGeom prst="rect">
            <a:avLst/>
          </a:prstGeom>
        </p:spPr>
      </p:pic>
      <p:pic>
        <p:nvPicPr>
          <p:cNvPr id="93" name="Picture 93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5"/>
              </a:ext>
            </a:extLst>
          </a:blip>
          <a:stretch/>
        </p:blipFill>
        <p:spPr>
          <a:xfrm>
            <a:off x="5749687" y="1427073"/>
            <a:ext cx="566053" cy="566054"/>
          </a:xfrm>
          <a:prstGeom prst="rect">
            <a:avLst/>
          </a:prstGeom>
        </p:spPr>
      </p:pic>
      <p:graphicFrame>
        <p:nvGraphicFramePr>
          <p:cNvPr id="94" name="Table 94"/>
          <p:cNvGraphicFramePr/>
          <p:nvPr>
            <p:extLst>
              <p:ext uri="{D42A27DB-BD31-4B8C-83A1-F6EECF244321}">
                <p14:modId xmlns:p14="http://schemas.microsoft.com/office/powerpoint/2010/main" val="771126736"/>
              </p:ext>
            </p:extLst>
          </p:nvPr>
        </p:nvGraphicFramePr>
        <p:xfrm>
          <a:off x="321275" y="914530"/>
          <a:ext cx="5287438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i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</a:t>
                      </a:r>
                      <a:r>
                        <a:rPr sz="12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1200" i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спорта</a:t>
                      </a:r>
                      <a:r>
                        <a:rPr sz="12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sz="1200" i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развиваемые</a:t>
                      </a:r>
                      <a:r>
                        <a:rPr sz="12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ШСК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1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 smtClean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нет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5" name="Table 95"/>
          <p:cNvGraphicFramePr/>
          <p:nvPr>
            <p:extLst>
              <p:ext uri="{D42A27DB-BD31-4B8C-83A1-F6EECF244321}">
                <p14:modId xmlns:p14="http://schemas.microsoft.com/office/powerpoint/2010/main" val="4271227408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учителей ФК в школе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педагогических работников в ШСК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6" name="Table 96"/>
          <p:cNvGraphicFramePr/>
          <p:nvPr>
            <p:extLst>
              <p:ext uri="{D42A27DB-BD31-4B8C-83A1-F6EECF244321}">
                <p14:modId xmlns:p14="http://schemas.microsoft.com/office/powerpoint/2010/main" val="1111699756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2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Количество обучающихся в общеобразовательной организации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1090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1091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1076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18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92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126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95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73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11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Количество спортивно-массовых мероприятий, проведенных на школьном уровне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15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16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39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 err="1"/>
                        <a:t>Доля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школьников</a:t>
                      </a:r>
                      <a:r>
                        <a:rPr sz="1100" dirty="0"/>
                        <a:t>, </a:t>
                      </a:r>
                      <a:r>
                        <a:rPr sz="1100" dirty="0" err="1"/>
                        <a:t>принявших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участие</a:t>
                      </a:r>
                      <a:r>
                        <a:rPr sz="1100" dirty="0"/>
                        <a:t> в </a:t>
                      </a:r>
                      <a:r>
                        <a:rPr sz="1100" dirty="0" err="1"/>
                        <a:t>спортивно-массовых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мероприятиях</a:t>
                      </a:r>
                      <a:r>
                        <a:rPr sz="1100" dirty="0"/>
                        <a:t>, </a:t>
                      </a:r>
                      <a:r>
                        <a:rPr sz="1100" dirty="0" err="1"/>
                        <a:t>проведенных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на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школьном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уровне</a:t>
                      </a:r>
                      <a:r>
                        <a:rPr sz="1100" dirty="0"/>
                        <a:t>, </a:t>
                      </a:r>
                      <a:r>
                        <a:rPr sz="1100" dirty="0" err="1"/>
                        <a:t>от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общего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количества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обучающихся</a:t>
                      </a:r>
                      <a:r>
                        <a:rPr sz="1100" dirty="0"/>
                        <a:t> в </a:t>
                      </a:r>
                      <a:r>
                        <a:rPr sz="1100" dirty="0" err="1"/>
                        <a:t>школе</a:t>
                      </a:r>
                      <a:r>
                        <a:rPr sz="1100" dirty="0"/>
                        <a:t> (</a:t>
                      </a:r>
                      <a:r>
                        <a:rPr sz="1100" dirty="0" err="1"/>
                        <a:t>один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ребенок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считается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один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раз</a:t>
                      </a:r>
                      <a:r>
                        <a:rPr sz="1100" dirty="0"/>
                        <a:t>)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50%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48%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52%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в т.ч. лиц с ОВЗ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0,09%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0,09%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1%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7" name="Table 97"/>
          <p:cNvGraphicFramePr/>
          <p:nvPr>
            <p:extLst>
              <p:ext uri="{D42A27DB-BD31-4B8C-83A1-F6EECF244321}">
                <p14:modId xmlns:p14="http://schemas.microsoft.com/office/powerpoint/2010/main" val="4289655019"/>
              </p:ext>
            </p:extLst>
          </p:nvPr>
        </p:nvGraphicFramePr>
        <p:xfrm>
          <a:off x="606957" y="4090211"/>
          <a:ext cx="5339335" cy="2663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16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Спортивная инфраструктура</a:t>
                      </a:r>
                      <a:r>
                        <a:rPr sz="1400"/>
                        <a:t> 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6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3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-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800" b="0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b="1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баскетбола</a:t>
                      </a:r>
                      <a:r>
                        <a:rPr lang="ru-RU" sz="800" b="0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Поколе-</a:t>
                      </a:r>
                      <a:r>
                        <a:rPr lang="ru-RU" sz="800" b="1" i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ние</a:t>
                      </a: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800" b="0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b="1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баскетбола</a:t>
                      </a:r>
                      <a:r>
                        <a:rPr lang="ru-RU" sz="800" b="0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Поколе-</a:t>
                      </a:r>
                      <a:r>
                        <a:rPr lang="ru-RU" sz="800" b="1" i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ние</a:t>
                      </a:r>
                      <a:endParaRPr lang="ru-RU" sz="800" dirty="0" smtClean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 smtClean="0"/>
                        <a:t>нет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8" name="Table 98"/>
          <p:cNvGraphicFramePr/>
          <p:nvPr>
            <p:extLst>
              <p:ext uri="{D42A27DB-BD31-4B8C-83A1-F6EECF244321}">
                <p14:modId xmlns:p14="http://schemas.microsoft.com/office/powerpoint/2010/main" val="3470104888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323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 dirty="0">
                          <a:latin typeface="Times New Roman"/>
                          <a:ea typeface="Times New Roman"/>
                          <a:cs typeface="Times New Roman"/>
                        </a:rPr>
                        <a:t>ВФСК ГТО</a:t>
                      </a:r>
                      <a:endParaRPr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2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649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75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2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98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приступивших к выполнению нормативов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7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186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55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9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выполнивших нормативы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7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96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-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0" name="Picture 100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6"/>
              </a:ext>
            </a:extLst>
          </a:blip>
          <a:stretch/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90586" y="588008"/>
            <a:ext cx="694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2021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33118" y="1213210"/>
            <a:ext cx="3869234" cy="374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Футбол, волейбол, пионербол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33117" y="1568413"/>
            <a:ext cx="233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Волейбол, пионербол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33117" y="1912872"/>
            <a:ext cx="233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Волейбол, пионербол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10</TotalTime>
  <Words>285</Words>
  <Application>Microsoft Office PowerPoint</Application>
  <DocSecurity>0</DocSecurity>
  <PresentationFormat>Широкоэкранный</PresentationFormat>
  <Paragraphs>94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2025-01-24T16:00:12Z</dcterms:created>
  <dcterms:modified xsi:type="dcterms:W3CDTF">2025-02-06T13:54:14Z</dcterms:modified>
</cp:coreProperties>
</file>