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088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8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69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6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9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5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0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2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3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17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5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2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5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1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9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93937A-E138-4894-86D9-A8EDC5A188C6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335AB1-C8DA-4B90-B815-DDBB2CCCB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201" y="66265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снятия блокады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96425">
            <a:off x="1473938" y="3423903"/>
            <a:ext cx="9817100" cy="1741824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                                     27 января 1944 года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1185863"/>
            <a:ext cx="4126860" cy="542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dirty="0" smtClean="0"/>
              <a:t>Д. Шостакович</a:t>
            </a:r>
            <a:endParaRPr lang="ru-RU" sz="4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14" y="257400"/>
            <a:ext cx="3892186" cy="511787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93642" y="1914526"/>
            <a:ext cx="4126861" cy="3460060"/>
          </a:xfrm>
        </p:spPr>
        <p:txBody>
          <a:bodyPr/>
          <a:lstStyle/>
          <a:p>
            <a:r>
              <a:rPr lang="ru-RU" sz="3600" dirty="0"/>
              <a:t>«Ленинградская» симфония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203200"/>
            <a:ext cx="10396882" cy="850900"/>
          </a:xfrm>
        </p:spPr>
        <p:txBody>
          <a:bodyPr/>
          <a:lstStyle/>
          <a:p>
            <a:pPr algn="ctr"/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6" y="960437"/>
            <a:ext cx="5439277" cy="37893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3" y="2616200"/>
            <a:ext cx="5485206" cy="3597275"/>
          </a:xfrm>
        </p:spPr>
      </p:pic>
      <p:sp>
        <p:nvSpPr>
          <p:cNvPr id="9" name="Прямоугольник 8"/>
          <p:cNvSpPr/>
          <p:nvPr/>
        </p:nvSpPr>
        <p:spPr>
          <a:xfrm>
            <a:off x="54313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0500"/>
            <a:ext cx="10396882" cy="952500"/>
          </a:xfrm>
        </p:spPr>
        <p:txBody>
          <a:bodyPr/>
          <a:lstStyle/>
          <a:p>
            <a:pPr algn="ctr"/>
            <a:r>
              <a:rPr lang="ru-RU" dirty="0" smtClean="0"/>
              <a:t>Дорога жизни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1" y="2414432"/>
            <a:ext cx="5340492" cy="3862543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" y="1292782"/>
            <a:ext cx="5832135" cy="4082494"/>
          </a:xfrm>
        </p:spPr>
      </p:pic>
    </p:spTree>
    <p:extLst>
      <p:ext uri="{BB962C8B-B14F-4D97-AF65-F5344CB8AC3E}">
        <p14:creationId xmlns:p14="http://schemas.microsoft.com/office/powerpoint/2010/main" val="25630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2" y="2476500"/>
            <a:ext cx="5626939" cy="37489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06" y="188187"/>
            <a:ext cx="5692006" cy="3469413"/>
          </a:xfrm>
        </p:spPr>
      </p:pic>
    </p:spTree>
    <p:extLst>
      <p:ext uri="{BB962C8B-B14F-4D97-AF65-F5344CB8AC3E}">
        <p14:creationId xmlns:p14="http://schemas.microsoft.com/office/powerpoint/2010/main" val="17601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95" y="450850"/>
            <a:ext cx="5648324" cy="37655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2819400"/>
            <a:ext cx="5853112" cy="3902075"/>
          </a:xfrm>
        </p:spPr>
      </p:pic>
    </p:spTree>
    <p:extLst>
      <p:ext uri="{BB962C8B-B14F-4D97-AF65-F5344CB8AC3E}">
        <p14:creationId xmlns:p14="http://schemas.microsoft.com/office/powerpoint/2010/main" val="20117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82" y="2451100"/>
            <a:ext cx="5798368" cy="36167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5" y="188177"/>
            <a:ext cx="5523363" cy="4142523"/>
          </a:xfrm>
        </p:spPr>
      </p:pic>
    </p:spTree>
    <p:extLst>
      <p:ext uri="{BB962C8B-B14F-4D97-AF65-F5344CB8AC3E}">
        <p14:creationId xmlns:p14="http://schemas.microsoft.com/office/powerpoint/2010/main" val="4121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65100"/>
            <a:ext cx="8886716" cy="6149976"/>
          </a:xfrm>
        </p:spPr>
      </p:pic>
    </p:spTree>
    <p:extLst>
      <p:ext uri="{BB962C8B-B14F-4D97-AF65-F5344CB8AC3E}">
        <p14:creationId xmlns:p14="http://schemas.microsoft.com/office/powerpoint/2010/main" val="35222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6" y="1183540"/>
            <a:ext cx="6684966" cy="41663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3023320"/>
            <a:ext cx="2350249" cy="3266356"/>
          </a:xfrm>
        </p:spPr>
      </p:pic>
    </p:spTree>
    <p:extLst>
      <p:ext uri="{BB962C8B-B14F-4D97-AF65-F5344CB8AC3E}">
        <p14:creationId xmlns:p14="http://schemas.microsoft.com/office/powerpoint/2010/main" val="12538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4" y="177800"/>
            <a:ext cx="5448568" cy="396557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17" y="2351940"/>
            <a:ext cx="5944702" cy="3963135"/>
          </a:xfrm>
        </p:spPr>
      </p:pic>
    </p:spTree>
    <p:extLst>
      <p:ext uri="{BB962C8B-B14F-4D97-AF65-F5344CB8AC3E}">
        <p14:creationId xmlns:p14="http://schemas.microsoft.com/office/powerpoint/2010/main" val="17385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8" y="291527"/>
            <a:ext cx="4110832" cy="327039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543526"/>
            <a:ext cx="6932162" cy="4644549"/>
          </a:xfrm>
        </p:spPr>
      </p:pic>
    </p:spTree>
    <p:extLst>
      <p:ext uri="{BB962C8B-B14F-4D97-AF65-F5344CB8AC3E}">
        <p14:creationId xmlns:p14="http://schemas.microsoft.com/office/powerpoint/2010/main" val="10295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начало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41" y="1117600"/>
            <a:ext cx="4489718" cy="4202931"/>
          </a:xfrm>
        </p:spPr>
      </p:pic>
    </p:spTree>
    <p:extLst>
      <p:ext uri="{BB962C8B-B14F-4D97-AF65-F5344CB8AC3E}">
        <p14:creationId xmlns:p14="http://schemas.microsoft.com/office/powerpoint/2010/main" val="37800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0" y="380999"/>
            <a:ext cx="5289822" cy="36877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56" y="2262583"/>
            <a:ext cx="5597168" cy="3612357"/>
          </a:xfrm>
        </p:spPr>
      </p:pic>
    </p:spTree>
    <p:extLst>
      <p:ext uri="{BB962C8B-B14F-4D97-AF65-F5344CB8AC3E}">
        <p14:creationId xmlns:p14="http://schemas.microsoft.com/office/powerpoint/2010/main" val="37754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39700"/>
            <a:ext cx="10396882" cy="6477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Голод…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67" y="787401"/>
            <a:ext cx="5217215" cy="4359274"/>
          </a:xfrm>
        </p:spPr>
      </p:pic>
    </p:spTree>
    <p:extLst>
      <p:ext uri="{BB962C8B-B14F-4D97-AF65-F5344CB8AC3E}">
        <p14:creationId xmlns:p14="http://schemas.microsoft.com/office/powerpoint/2010/main" val="23680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9652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58" y="765177"/>
            <a:ext cx="6145742" cy="4609306"/>
          </a:xfrm>
        </p:spPr>
      </p:pic>
    </p:spTree>
    <p:extLst>
      <p:ext uri="{BB962C8B-B14F-4D97-AF65-F5344CB8AC3E}">
        <p14:creationId xmlns:p14="http://schemas.microsoft.com/office/powerpoint/2010/main" val="38453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66700"/>
            <a:ext cx="10396882" cy="1146048"/>
          </a:xfrm>
        </p:spPr>
        <p:txBody>
          <a:bodyPr/>
          <a:lstStyle/>
          <a:p>
            <a:r>
              <a:rPr lang="ru-RU" dirty="0" smtClean="0"/>
              <a:t>                                                    Холод…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3" y="1130300"/>
            <a:ext cx="4694946" cy="35306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92" y="2123340"/>
            <a:ext cx="5229146" cy="3921860"/>
          </a:xfrm>
        </p:spPr>
      </p:pic>
    </p:spTree>
    <p:extLst>
      <p:ext uri="{BB962C8B-B14F-4D97-AF65-F5344CB8AC3E}">
        <p14:creationId xmlns:p14="http://schemas.microsoft.com/office/powerpoint/2010/main" val="23537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25" y="381000"/>
            <a:ext cx="7624275" cy="5634525"/>
          </a:xfrm>
        </p:spPr>
      </p:pic>
    </p:spTree>
    <p:extLst>
      <p:ext uri="{BB962C8B-B14F-4D97-AF65-F5344CB8AC3E}">
        <p14:creationId xmlns:p14="http://schemas.microsoft.com/office/powerpoint/2010/main" val="16497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5900"/>
            <a:ext cx="10396882" cy="1054100"/>
          </a:xfrm>
        </p:spPr>
        <p:txBody>
          <a:bodyPr/>
          <a:lstStyle/>
          <a:p>
            <a:pPr algn="ctr"/>
            <a:r>
              <a:rPr lang="ru-RU" dirty="0" smtClean="0"/>
              <a:t>Таня </a:t>
            </a:r>
            <a:r>
              <a:rPr lang="ru-RU" dirty="0" err="1" smtClean="0"/>
              <a:t>савичева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071712"/>
            <a:ext cx="2800509" cy="4186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1270000"/>
            <a:ext cx="5742469" cy="3942198"/>
          </a:xfrm>
        </p:spPr>
      </p:pic>
    </p:spTree>
    <p:extLst>
      <p:ext uri="{BB962C8B-B14F-4D97-AF65-F5344CB8AC3E}">
        <p14:creationId xmlns:p14="http://schemas.microsoft.com/office/powerpoint/2010/main" val="33483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4" y="257176"/>
            <a:ext cx="10833378" cy="5915024"/>
          </a:xfrm>
        </p:spPr>
      </p:pic>
    </p:spTree>
    <p:extLst>
      <p:ext uri="{BB962C8B-B14F-4D97-AF65-F5344CB8AC3E}">
        <p14:creationId xmlns:p14="http://schemas.microsoft.com/office/powerpoint/2010/main" val="34923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E1E1E1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1421</TotalTime>
  <Words>26</Words>
  <Application>Microsoft Office PowerPoint</Application>
  <PresentationFormat>Широкоэкранный</PresentationFormat>
  <Paragraphs>12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Impact</vt:lpstr>
      <vt:lpstr>Главное мероприятие</vt:lpstr>
      <vt:lpstr>День снятия блокады Ленинграда</vt:lpstr>
      <vt:lpstr>начало</vt:lpstr>
      <vt:lpstr>   </vt:lpstr>
      <vt:lpstr>Голод…</vt:lpstr>
      <vt:lpstr>Презентация PowerPoint</vt:lpstr>
      <vt:lpstr>                                                    Холод…</vt:lpstr>
      <vt:lpstr>Презентация PowerPoint</vt:lpstr>
      <vt:lpstr>Таня савичева</vt:lpstr>
      <vt:lpstr>Презентация PowerPoint</vt:lpstr>
      <vt:lpstr>  Д. Шостакович</vt:lpstr>
      <vt:lpstr>Дорога жизни</vt:lpstr>
      <vt:lpstr>Дорога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снятия блокады Ленинграда</dc:title>
  <dc:creator>Пользователь Windows</dc:creator>
  <cp:lastModifiedBy>Пользователь Windows</cp:lastModifiedBy>
  <cp:revision>29</cp:revision>
  <dcterms:created xsi:type="dcterms:W3CDTF">2014-01-22T11:55:24Z</dcterms:created>
  <dcterms:modified xsi:type="dcterms:W3CDTF">2014-02-05T12:47:28Z</dcterms:modified>
</cp:coreProperties>
</file>