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D376-A18F-4ABB-9105-D4875EC1D39C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6347C-A759-4099-A0C6-7B792C7B3D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8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6347C-A759-4099-A0C6-7B792C7B3D9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365232" cy="2232248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«СЛУЖУ РОССИИ»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Мантюхин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Михаил Евгеньевич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Капитан полиции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480" y="5229200"/>
            <a:ext cx="39604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0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Разин Ян,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ученик  МАОУ «Школа №59»,</a:t>
            </a:r>
          </a:p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 «Б» класс</a:t>
            </a:r>
          </a:p>
          <a:p>
            <a:r>
              <a:rPr lang="ru-RU" sz="20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Уманская Н.А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323528" y="1484784"/>
            <a:ext cx="8640960" cy="273630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Мантюхин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Михаил Евгеньевич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одился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1981 года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городе Горьком.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своё обучение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средней общеобразовательной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школе №149 Московского района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г. Горького. 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Закончив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классов,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не задумывался 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том,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кем хотел бы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Поэтому Михаил поступил в ПТУ 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продолжить образование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Закончил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он его с отличием.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7" name="Рисунок 6" descr="agr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005064"/>
            <a:ext cx="5101674" cy="25202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87624" y="576057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№149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Служба в армии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556792"/>
            <a:ext cx="9073008" cy="324036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возрасте 18 лет Михаил был призван в Вооруженные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Силы РФ.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1999 по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2001год он проходил службу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Нижегородская область, поселок Мулино1, воинская часть 12801А, в роте охраны отдельного дисциплинарного батальона №28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Служба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армии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одним из важнейших событий в жизни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Михаила, которое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побудило его выбрать профессию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правоохранительной сфере.</a:t>
            </a:r>
            <a:endParaRPr lang="ru-RU" sz="3400" dirty="0"/>
          </a:p>
        </p:txBody>
      </p:sp>
      <p:pic>
        <p:nvPicPr>
          <p:cNvPr id="4" name="Рисунок 3" descr="13238612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338881"/>
            <a:ext cx="4032448" cy="22584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47664" y="5348346"/>
            <a:ext cx="2847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воинская часть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252728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5112568" cy="482453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2003 году Михаил поступил в Правовой Колледж при Нижегородской Правовой Академии по 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«Правоохранительная деятельность».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После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успешного обучения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2007 по 2010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продолжает обучение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Нижегородской Правовой Академии по специальности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«Юриспруденция». </a:t>
            </a:r>
            <a:endParaRPr lang="ru-RU" dirty="0"/>
          </a:p>
        </p:txBody>
      </p:sp>
      <p:pic>
        <p:nvPicPr>
          <p:cNvPr id="4" name="Рисунок 3" descr="DSC_6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3456384" cy="4993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5544616" cy="53285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С 2002г по 2007г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мой отец проходил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службу в центре временного содержания главного управления МВД России по Нижегородской области, занимая должность дежурного по режиму, параллельно обучаясь в колледже.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2007г был переведен на службу в полк ДПС ГИБДД ГУВД по Нижегородской обл. в должности инспектор ДПС.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2009г за хорошие результаты работы, был назначен на должность Старшего инспектора ДПС, ему было присвоено звание Старший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лейтенант полиции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/>
          </a:p>
        </p:txBody>
      </p:sp>
      <p:pic>
        <p:nvPicPr>
          <p:cNvPr id="5" name="Рисунок 4" descr="Nj5NMd3BPx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1632" y="1484784"/>
            <a:ext cx="3312368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>
                <a:solidFill>
                  <a:srgbClr val="F0AD00">
                    <a:satMod val="150000"/>
                  </a:srgbClr>
                </a:solidFill>
                <a:latin typeface="Times New Roman" pitchFamily="18" charset="0"/>
                <a:cs typeface="Times New Roman" pitchFamily="18" charset="0"/>
              </a:rPr>
              <a:t>Служба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4509120"/>
            <a:ext cx="3200677" cy="22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773936"/>
            <a:ext cx="8507288" cy="3239240"/>
          </a:xfrm>
        </p:spPr>
        <p:txBody>
          <a:bodyPr>
            <a:normAutofit fontScale="92500" lnSpcReduction="10000"/>
          </a:bodyPr>
          <a:lstStyle/>
          <a:p>
            <a:pPr marL="118872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2011г.н был назначен на должность Заместителя командира взвода. За успешное руководство, знание ведомственных и нормативных документов, Приказов в 2013г. назначен на должность командира взвода. </a:t>
            </a:r>
          </a:p>
          <a:p>
            <a:pPr marL="118872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2016г. ему был присвоено звание капитана полиции.</a:t>
            </a:r>
          </a:p>
          <a:p>
            <a:pPr marL="118872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Отец ведет и большую пропагандистскую работу, например, участвует в обучении правилам ПДД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Интересный случай 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84784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Весной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2017 года осуществляя надзор за дорожным движением, совместно с экипажем ДПС своего взвода,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мой отец остановил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автомобиль такси. Помимо водителя в машине находился пассажир, который заметно нервничал, имея признаки наркотического опьянения, тем самым этот пассажир вызвал оперативный интерес у сотрудников полиции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Михаил Евгеньевич принял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решение о проведении личного досмотра данного гражданина. В присутствии понятых, при осуществлении личного досмотра данного гражданина, было изъято 14 свертков синтетического наркотика общей массой более 5-ти грамм. Также в ходе проверки по базам розыска было установлено, что данный гражданин находится в оперативном розыске и скрывается от правосудия за совершение тяжкого преступления.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В результате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умелых действий сотрудников ДПС ГИБДД данный преступник был задержан и доставлен в территориальный отдел полиции для проведения следственных действий.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СЛУЖУ РОССИИ!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горжусь своим отцом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118872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меня является примером настоящего мужчины, защитника  и настоящего патриота своей страны.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закончу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бучение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я хочу пойти по его стопам!</a:t>
            </a:r>
          </a:p>
          <a:p>
            <a:pPr marL="118872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70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323</TotalTime>
  <Words>532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«СЛУЖУ РОССИИ» Мантюхин Михаил Евгеньевич   Капитан полиции</vt:lpstr>
      <vt:lpstr>                         Детство</vt:lpstr>
      <vt:lpstr>               Служба в армии</vt:lpstr>
      <vt:lpstr>Продолжение образования</vt:lpstr>
      <vt:lpstr>                        Служба</vt:lpstr>
      <vt:lpstr>Служба</vt:lpstr>
      <vt:lpstr>           Интересный случай </vt:lpstr>
      <vt:lpstr> СЛУЖУ РОССИИ!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Эдуард</dc:creator>
  <cp:lastModifiedBy>я</cp:lastModifiedBy>
  <cp:revision>35</cp:revision>
  <dcterms:created xsi:type="dcterms:W3CDTF">2018-02-11T10:47:02Z</dcterms:created>
  <dcterms:modified xsi:type="dcterms:W3CDTF">2018-02-12T10:40:30Z</dcterms:modified>
</cp:coreProperties>
</file>