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8368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 дежурство по школе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Г  класс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октября 2014г.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LRxC7wcjk.jpg"/>
          <p:cNvPicPr>
            <a:picLocks noChangeAspect="1"/>
          </p:cNvPicPr>
          <p:nvPr/>
        </p:nvPicPr>
        <p:blipFill>
          <a:blip r:embed="rId2"/>
          <a:srcRect l="10864" t="11458" b="3125"/>
          <a:stretch>
            <a:fillRect/>
          </a:stretch>
        </p:blipFill>
        <p:spPr>
          <a:xfrm>
            <a:off x="285720" y="571480"/>
            <a:ext cx="2428892" cy="349785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k25-xCUJOZ0.jpg"/>
          <p:cNvPicPr>
            <a:picLocks noChangeAspect="1"/>
          </p:cNvPicPr>
          <p:nvPr/>
        </p:nvPicPr>
        <p:blipFill>
          <a:blip r:embed="rId3"/>
          <a:srcRect l="34168" t="20688" r="6229"/>
          <a:stretch>
            <a:fillRect/>
          </a:stretch>
        </p:blipFill>
        <p:spPr>
          <a:xfrm>
            <a:off x="5143504" y="571480"/>
            <a:ext cx="3701270" cy="3286148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XXP0l_qeOJA.jpg"/>
          <p:cNvPicPr>
            <a:picLocks noChangeAspect="1"/>
          </p:cNvPicPr>
          <p:nvPr/>
        </p:nvPicPr>
        <p:blipFill>
          <a:blip r:embed="rId4"/>
          <a:srcRect l="29650" t="17708" r="20257"/>
          <a:stretch>
            <a:fillRect/>
          </a:stretch>
        </p:blipFill>
        <p:spPr>
          <a:xfrm>
            <a:off x="3071802" y="571480"/>
            <a:ext cx="1714512" cy="423268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357826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наличие сменной обуви и школьной формы.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PnpCi70Jjc.jpg"/>
          <p:cNvPicPr>
            <a:picLocks noChangeAspect="1"/>
          </p:cNvPicPr>
          <p:nvPr/>
        </p:nvPicPr>
        <p:blipFill>
          <a:blip r:embed="rId2"/>
          <a:srcRect t="12500"/>
          <a:stretch>
            <a:fillRect/>
          </a:stretch>
        </p:blipFill>
        <p:spPr>
          <a:xfrm>
            <a:off x="500034" y="357166"/>
            <a:ext cx="3476968" cy="457203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ozdC01pUxpM.jpg"/>
          <p:cNvPicPr>
            <a:picLocks noChangeAspect="1"/>
          </p:cNvPicPr>
          <p:nvPr/>
        </p:nvPicPr>
        <p:blipFill>
          <a:blip r:embed="rId3"/>
          <a:srcRect l="21822" t="15625" r="17126" b="13541"/>
          <a:stretch>
            <a:fillRect/>
          </a:stretch>
        </p:blipFill>
        <p:spPr>
          <a:xfrm>
            <a:off x="4214810" y="1500174"/>
            <a:ext cx="1966646" cy="342902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W-m0YoD3wEE.jpg"/>
          <p:cNvPicPr>
            <a:picLocks noChangeAspect="1"/>
          </p:cNvPicPr>
          <p:nvPr/>
        </p:nvPicPr>
        <p:blipFill>
          <a:blip r:embed="rId4"/>
          <a:srcRect l="53125" t="20703" r="14062" b="18359"/>
          <a:stretch>
            <a:fillRect/>
          </a:stretch>
        </p:blipFill>
        <p:spPr>
          <a:xfrm>
            <a:off x="6357950" y="3429000"/>
            <a:ext cx="2423397" cy="300039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4286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Заступаем на дежурство!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286388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Серьёзные, ответственные! Жизнерадостные!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4gi5ZzMs0U.jpg"/>
          <p:cNvPicPr>
            <a:picLocks noChangeAspect="1"/>
          </p:cNvPicPr>
          <p:nvPr/>
        </p:nvPicPr>
        <p:blipFill>
          <a:blip r:embed="rId2"/>
          <a:srcRect l="21094" r="5468"/>
          <a:stretch>
            <a:fillRect/>
          </a:stretch>
        </p:blipFill>
        <p:spPr>
          <a:xfrm>
            <a:off x="357158" y="285728"/>
            <a:ext cx="4214842" cy="3826213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QTYPgotzzCc.jpg"/>
          <p:cNvPicPr>
            <a:picLocks noChangeAspect="1"/>
          </p:cNvPicPr>
          <p:nvPr/>
        </p:nvPicPr>
        <p:blipFill>
          <a:blip r:embed="rId3"/>
          <a:srcRect l="9375" t="5859" r="23437"/>
          <a:stretch>
            <a:fillRect/>
          </a:stretch>
        </p:blipFill>
        <p:spPr>
          <a:xfrm>
            <a:off x="4357686" y="2214554"/>
            <a:ext cx="4359214" cy="407196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50004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добрым утром!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92919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Встречаем,  проверяем, помогаем!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t8cRXvHU0.jpg"/>
          <p:cNvPicPr>
            <a:picLocks noChangeAspect="1"/>
          </p:cNvPicPr>
          <p:nvPr/>
        </p:nvPicPr>
        <p:blipFill>
          <a:blip r:embed="rId2"/>
          <a:srcRect l="17969" t="8203" r="16406"/>
          <a:stretch>
            <a:fillRect/>
          </a:stretch>
        </p:blipFill>
        <p:spPr>
          <a:xfrm>
            <a:off x="357158" y="214290"/>
            <a:ext cx="4136748" cy="385765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VxjNw80dzCk.jpg"/>
          <p:cNvPicPr>
            <a:picLocks noChangeAspect="1"/>
          </p:cNvPicPr>
          <p:nvPr/>
        </p:nvPicPr>
        <p:blipFill>
          <a:blip r:embed="rId3"/>
          <a:srcRect l="26562"/>
          <a:stretch>
            <a:fillRect/>
          </a:stretch>
        </p:blipFill>
        <p:spPr>
          <a:xfrm>
            <a:off x="4071934" y="2214554"/>
            <a:ext cx="4774055" cy="433388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42860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Работаем в перемену!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Играем, мирим, разнимаем!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uElQMhDDqw.jpg"/>
          <p:cNvPicPr>
            <a:picLocks noChangeAspect="1"/>
          </p:cNvPicPr>
          <p:nvPr/>
        </p:nvPicPr>
        <p:blipFill>
          <a:blip r:embed="rId2"/>
          <a:srcRect l="7031" t="12500" r="17969"/>
          <a:stretch>
            <a:fillRect/>
          </a:stretch>
        </p:blipFill>
        <p:spPr>
          <a:xfrm>
            <a:off x="357158" y="214290"/>
            <a:ext cx="5419104" cy="421484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HJLJnBB6-0.jpg"/>
          <p:cNvPicPr>
            <a:picLocks noChangeAspect="1"/>
          </p:cNvPicPr>
          <p:nvPr/>
        </p:nvPicPr>
        <p:blipFill>
          <a:blip r:embed="rId3"/>
          <a:srcRect l="7812" t="1953" r="14843" b="781"/>
          <a:stretch>
            <a:fillRect/>
          </a:stretch>
        </p:blipFill>
        <p:spPr>
          <a:xfrm>
            <a:off x="4786314" y="3255816"/>
            <a:ext cx="3955772" cy="3316455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50004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Строим, направляем, провожаем!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V-cG7oLEc.jpg"/>
          <p:cNvPicPr>
            <a:picLocks noChangeAspect="1"/>
          </p:cNvPicPr>
          <p:nvPr/>
        </p:nvPicPr>
        <p:blipFill>
          <a:blip r:embed="rId2"/>
          <a:srcRect l="13274" r="5310"/>
          <a:stretch>
            <a:fillRect/>
          </a:stretch>
        </p:blipFill>
        <p:spPr>
          <a:xfrm>
            <a:off x="857224" y="387191"/>
            <a:ext cx="7429552" cy="608361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jehTHebu1M.jpg"/>
          <p:cNvPicPr>
            <a:picLocks noChangeAspect="1"/>
          </p:cNvPicPr>
          <p:nvPr/>
        </p:nvPicPr>
        <p:blipFill>
          <a:blip r:embed="rId2"/>
          <a:srcRect l="17187" t="13672" b="4297"/>
          <a:stretch>
            <a:fillRect/>
          </a:stretch>
        </p:blipFill>
        <p:spPr>
          <a:xfrm>
            <a:off x="357158" y="285728"/>
            <a:ext cx="4327084" cy="285752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Om8F1WaMgE.jpg"/>
          <p:cNvPicPr>
            <a:picLocks noChangeAspect="1"/>
          </p:cNvPicPr>
          <p:nvPr/>
        </p:nvPicPr>
        <p:blipFill>
          <a:blip r:embed="rId3"/>
          <a:srcRect l="36719" t="8984" r="20312" b="7812"/>
          <a:stretch>
            <a:fillRect/>
          </a:stretch>
        </p:blipFill>
        <p:spPr>
          <a:xfrm>
            <a:off x="2143108" y="3286124"/>
            <a:ext cx="2490269" cy="321471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NojlkCwMKQ.jpg"/>
          <p:cNvPicPr>
            <a:picLocks noChangeAspect="1"/>
          </p:cNvPicPr>
          <p:nvPr/>
        </p:nvPicPr>
        <p:blipFill>
          <a:blip r:embed="rId4"/>
          <a:srcRect l="25781" t="6640" r="25000"/>
          <a:stretch>
            <a:fillRect/>
          </a:stretch>
        </p:blipFill>
        <p:spPr>
          <a:xfrm>
            <a:off x="4929190" y="2143116"/>
            <a:ext cx="3502567" cy="442915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57148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 на пути,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скала!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9itJpOOpQ.jpg"/>
          <p:cNvPicPr>
            <a:picLocks noChangeAspect="1"/>
          </p:cNvPicPr>
          <p:nvPr/>
        </p:nvPicPr>
        <p:blipFill>
          <a:blip r:embed="rId2"/>
          <a:srcRect l="10937" t="16015" r="30469" b="5468"/>
          <a:stretch>
            <a:fillRect/>
          </a:stretch>
        </p:blipFill>
        <p:spPr>
          <a:xfrm>
            <a:off x="4429124" y="214290"/>
            <a:ext cx="4558171" cy="407196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j-z06sXCAeQ.jpg"/>
          <p:cNvPicPr>
            <a:picLocks noChangeAspect="1"/>
          </p:cNvPicPr>
          <p:nvPr/>
        </p:nvPicPr>
        <p:blipFill>
          <a:blip r:embed="rId3"/>
          <a:srcRect l="29687" t="14844" r="21875" b="8984"/>
          <a:stretch>
            <a:fillRect/>
          </a:stretch>
        </p:blipFill>
        <p:spPr>
          <a:xfrm>
            <a:off x="357158" y="2571744"/>
            <a:ext cx="3679607" cy="385765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Перемещаемся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времени и пространстве!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BIyOiVoI3w.jpg"/>
          <p:cNvPicPr>
            <a:picLocks noChangeAspect="1"/>
          </p:cNvPicPr>
          <p:nvPr/>
        </p:nvPicPr>
        <p:blipFill>
          <a:blip r:embed="rId2"/>
          <a:srcRect l="15625" t="8203" r="24218"/>
          <a:stretch>
            <a:fillRect/>
          </a:stretch>
        </p:blipFill>
        <p:spPr>
          <a:xfrm>
            <a:off x="357158" y="285728"/>
            <a:ext cx="4002686" cy="407196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SllIkkHd7Jg.jpg"/>
          <p:cNvPicPr>
            <a:picLocks noChangeAspect="1"/>
          </p:cNvPicPr>
          <p:nvPr/>
        </p:nvPicPr>
        <p:blipFill>
          <a:blip r:embed="rId3"/>
          <a:srcRect l="28906" t="16015"/>
          <a:stretch>
            <a:fillRect/>
          </a:stretch>
        </p:blipFill>
        <p:spPr>
          <a:xfrm>
            <a:off x="4000496" y="2857496"/>
            <a:ext cx="4786346" cy="376947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7148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Наводим чистоту 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66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Наше дежурство по школе    9 Г  класс  18 октября 2014г.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дежурство по школе 9 Г  класс  18 октября 2014г.</dc:title>
  <dc:creator>DELL</dc:creator>
  <cp:lastModifiedBy>DELL</cp:lastModifiedBy>
  <cp:revision>10</cp:revision>
  <dcterms:created xsi:type="dcterms:W3CDTF">2014-10-14T18:18:23Z</dcterms:created>
  <dcterms:modified xsi:type="dcterms:W3CDTF">2014-10-16T16:08:56Z</dcterms:modified>
</cp:coreProperties>
</file>