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60" t="2770" r="15952" b="7319"/>
          <a:stretch/>
        </p:blipFill>
        <p:spPr bwMode="auto">
          <a:xfrm>
            <a:off x="1043608" y="672320"/>
            <a:ext cx="7344816" cy="6070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Овал 1"/>
          <p:cNvSpPr/>
          <p:nvPr/>
        </p:nvSpPr>
        <p:spPr>
          <a:xfrm>
            <a:off x="3563888" y="3861048"/>
            <a:ext cx="966686" cy="247468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907704" y="44624"/>
            <a:ext cx="5040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ученику отправить домашнее задание учителю?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476672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1.Открыть страницу дневника. Выбрать нужное домашнее задание. Открыть его, нажав правой кнопкой мыши.</a:t>
            </a:r>
          </a:p>
        </p:txBody>
      </p:sp>
    </p:spTree>
    <p:extLst>
      <p:ext uri="{BB962C8B-B14F-4D97-AF65-F5344CB8AC3E}">
        <p14:creationId xmlns:p14="http://schemas.microsoft.com/office/powerpoint/2010/main" val="79804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09" t="3548" r="13584" b="6413"/>
          <a:stretch/>
        </p:blipFill>
        <p:spPr bwMode="auto">
          <a:xfrm>
            <a:off x="971600" y="529890"/>
            <a:ext cx="7632848" cy="585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Овал 1"/>
          <p:cNvSpPr/>
          <p:nvPr/>
        </p:nvSpPr>
        <p:spPr>
          <a:xfrm>
            <a:off x="1619672" y="3935187"/>
            <a:ext cx="1512168" cy="28803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79178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2.Открыть прикреплённый файл. Выполнить задание. Сохранить его и прикрепить.</a:t>
            </a:r>
          </a:p>
        </p:txBody>
      </p:sp>
    </p:spTree>
    <p:extLst>
      <p:ext uri="{BB962C8B-B14F-4D97-AF65-F5344CB8AC3E}">
        <p14:creationId xmlns:p14="http://schemas.microsoft.com/office/powerpoint/2010/main" val="302064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93" t="4056" r="14807" b="4273"/>
          <a:stretch/>
        </p:blipFill>
        <p:spPr bwMode="auto">
          <a:xfrm>
            <a:off x="1043608" y="463351"/>
            <a:ext cx="7525280" cy="6133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6507" y="4293096"/>
            <a:ext cx="1109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20395" y="96389"/>
            <a:ext cx="1900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3.Загрузить файл</a:t>
            </a:r>
          </a:p>
        </p:txBody>
      </p:sp>
    </p:spTree>
    <p:extLst>
      <p:ext uri="{BB962C8B-B14F-4D97-AF65-F5344CB8AC3E}">
        <p14:creationId xmlns:p14="http://schemas.microsoft.com/office/powerpoint/2010/main" val="150809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03" t="4002" r="15263" b="11264"/>
          <a:stretch/>
        </p:blipFill>
        <p:spPr bwMode="auto">
          <a:xfrm>
            <a:off x="1043608" y="732942"/>
            <a:ext cx="7632848" cy="587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Овал 1"/>
          <p:cNvSpPr/>
          <p:nvPr/>
        </p:nvSpPr>
        <p:spPr>
          <a:xfrm>
            <a:off x="6162460" y="1772816"/>
            <a:ext cx="1584176" cy="28803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260648"/>
            <a:ext cx="23639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4.Выполнить задание</a:t>
            </a:r>
          </a:p>
        </p:txBody>
      </p:sp>
    </p:spTree>
    <p:extLst>
      <p:ext uri="{BB962C8B-B14F-4D97-AF65-F5344CB8AC3E}">
        <p14:creationId xmlns:p14="http://schemas.microsoft.com/office/powerpoint/2010/main" val="104348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53" t="3685" r="16528" b="9386"/>
          <a:stretch/>
        </p:blipFill>
        <p:spPr bwMode="auto">
          <a:xfrm>
            <a:off x="1259632" y="620880"/>
            <a:ext cx="7200800" cy="5908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47664" y="251548"/>
            <a:ext cx="2394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5.Задание выполнено</a:t>
            </a:r>
          </a:p>
        </p:txBody>
      </p:sp>
    </p:spTree>
    <p:extLst>
      <p:ext uri="{BB962C8B-B14F-4D97-AF65-F5344CB8AC3E}">
        <p14:creationId xmlns:p14="http://schemas.microsoft.com/office/powerpoint/2010/main" val="147512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42</Words>
  <Application>Microsoft Office PowerPoint</Application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Dmitriy</dc:creator>
  <cp:lastModifiedBy>Komp</cp:lastModifiedBy>
  <cp:revision>14</cp:revision>
  <dcterms:created xsi:type="dcterms:W3CDTF">2020-03-18T14:01:19Z</dcterms:created>
  <dcterms:modified xsi:type="dcterms:W3CDTF">2020-03-23T09:55:37Z</dcterms:modified>
</cp:coreProperties>
</file>