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1" r:id="rId4"/>
    <p:sldId id="290" r:id="rId5"/>
    <p:sldId id="267" r:id="rId6"/>
    <p:sldId id="268" r:id="rId7"/>
    <p:sldId id="269" r:id="rId8"/>
    <p:sldId id="270" r:id="rId9"/>
    <p:sldId id="273" r:id="rId10"/>
    <p:sldId id="284" r:id="rId11"/>
    <p:sldId id="274" r:id="rId12"/>
    <p:sldId id="285" r:id="rId13"/>
    <p:sldId id="286" r:id="rId14"/>
    <p:sldId id="287" r:id="rId15"/>
    <p:sldId id="288" r:id="rId16"/>
    <p:sldId id="289" r:id="rId17"/>
    <p:sldId id="278" r:id="rId18"/>
    <p:sldId id="279" r:id="rId19"/>
    <p:sldId id="292" r:id="rId20"/>
    <p:sldId id="277" r:id="rId21"/>
    <p:sldId id="291" r:id="rId22"/>
    <p:sldId id="280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6D86-C456-4655-8089-3CD2CEB66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A428-8156-452D-867E-0F95C5520934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102A-7B43-47E4-B762-D56533F0B92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5270-845B-4597-8E32-1687D137E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Родительское собрание: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«Безопасность в новогодние каникулы»:</a:t>
            </a:r>
            <a:b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1.Закон о запрете электронных сигарет.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2.План  классных мероприятий  в каникулы.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3.Безопсность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новогодние каникулы(использование пиротехники, гололед, сосульки, ПДД, личная безопасность)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95536" y="6021288"/>
            <a:ext cx="14401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НикольскаяЮВ\на льду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181422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2"/>
            <a:ext cx="8964488" cy="7200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Соблюдай правила безопасности на льду</a:t>
            </a:r>
          </a:p>
        </p:txBody>
      </p:sp>
      <p:pic>
        <p:nvPicPr>
          <p:cNvPr id="6146" name="Picture 2" descr="Z:\НикольскаяЮВ\на льд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726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536" y="457200"/>
            <a:ext cx="8291264" cy="6096744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Правила безопасности</a:t>
            </a:r>
          </a:p>
          <a:p>
            <a:pPr marL="0" marR="47625" indent="0" algn="ctr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при катании с горок.</a:t>
            </a: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малышом младше 3 лет не стоит идти на оживлённую горку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 которой катаются дети 7-10 лет и старше.</a:t>
            </a:r>
            <a:endParaRPr lang="ru-RU" sz="2400" dirty="0">
              <a:ea typeface="Times New Roman"/>
              <a:cs typeface="Times New Roman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Если горка вызывает у вас опасения, сначала прокатитесь с неё сами, без ребёнка — испытайте спуск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47625" indent="0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sz="2400" dirty="0">
              <a:ea typeface="Times New Roman"/>
              <a:cs typeface="Times New Roman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Если ребёнок уже катается на разновозрастной «оживлённой» горке, обязательно следите за ним. 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Лучше всего, если кто-то из взрослых следит за спуском сверху, а кто-то снизу помогает детям быстро освобождать путь.</a:t>
            </a:r>
            <a:endParaRPr lang="ru-RU" sz="2400" dirty="0">
              <a:ea typeface="Times New Roman"/>
              <a:cs typeface="Times New Roman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Ни в коем случайте не используйте в качестве горок железнодорожные насыпи и горки вблизи проезжей части дорог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" name="Рисунок 2" descr="Картинки по запросу катание с ледяных горок плакат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073" y="2768530"/>
            <a:ext cx="18959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457200"/>
            <a:ext cx="8219256" cy="5638800"/>
          </a:xfrm>
        </p:spPr>
        <p:txBody>
          <a:bodyPr/>
          <a:lstStyle/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Ледянка пластмассовая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47625" indent="0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Самое простое и дешёвое приспособление для катания с горок зимой. Предназначены они для одиночного катания по ледяным и накатанным снежным склонам. Рассчитаны ледянки для детей от 3-х лет, т.к. малышам трудно ими управлять.</a:t>
            </a:r>
            <a:endParaRPr lang="ru-RU" sz="2400" dirty="0"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Ледянка в форме тарелки становится неуправляемой, если сесть в неё с ногами.</a:t>
            </a:r>
            <a:endParaRPr lang="ru-RU" dirty="0"/>
          </a:p>
        </p:txBody>
      </p:sp>
      <p:pic>
        <p:nvPicPr>
          <p:cNvPr id="3" name="Рисунок 2" descr="Картинки по запросу санки ледянк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717032"/>
            <a:ext cx="2924547" cy="20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0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3"/>
            <a:ext cx="639045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Ледянка-корыто 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очень неустойчива, при малейшей неровности норовит завалиться на бок — таким образом, подлетев на трамплине, приземлиться можно вниз головой.</a:t>
            </a: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Ледянки не рассчитаны на трамплины или любые другие препятствия, т.к. любой резкий подскок на горке чреват неприятными последствиями для копчика и позвоночника ездока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Обычные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 «советские» 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санки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 отлично подходят для любых снежных склонов. Можно рулить и тормозить ногами. Завалиться на бок, чтобы избежать опасного столкновения, тоже довольно легко и безопасно</a:t>
            </a:r>
          </a:p>
        </p:txBody>
      </p:sp>
      <p:pic>
        <p:nvPicPr>
          <p:cNvPr id="4" name="Рисунок 3" descr="Картинки по запросу санки ледянки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044" y="836712"/>
            <a:ext cx="2333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санки обычны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581128"/>
            <a:ext cx="280974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35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99592" y="457200"/>
            <a:ext cx="7787208" cy="5638800"/>
          </a:xfrm>
        </p:spPr>
        <p:txBody>
          <a:bodyPr/>
          <a:lstStyle/>
          <a:p>
            <a:pPr marL="0" marR="47625" indent="0" algn="ctr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Снегокат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marR="47625" indent="0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семейного катания не стоит выбирать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снегокат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– он рассчитан на одного-двух малышей возрастом от 5 до 10 лет. Ни раз были замечены случаи, когда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снегокаты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цеплялись передним полозом за препятствие (корень дерева, бугорок снега) и переворачивался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47625" indent="0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снегоката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трудно слезть на большой скорости, а скорость это транспортное средство развивает немалую на любом склоне и разгоняется быстро. Тормоза расположены спереди, что повышает риск перевернуться через голову при попытке резко затормозить.</a:t>
            </a:r>
            <a:endParaRPr lang="ru-RU" sz="2400" dirty="0">
              <a:ea typeface="Times New Roman"/>
              <a:cs typeface="Times New Roman"/>
            </a:endParaRPr>
          </a:p>
          <a:p>
            <a:pPr marL="47625" marR="47625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" name="Рисунок 2" descr="Картинки по запросу снегока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581128"/>
            <a:ext cx="2895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6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Картинки по запросу катание на ватрушках картинки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160" y="1702376"/>
            <a:ext cx="3312368" cy="194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44446"/>
            <a:ext cx="547260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Лучше всего кататься на ватрушках с пологих снежных склонов без препятствий в виде деревьев, других людей и т.п.</a:t>
            </a:r>
          </a:p>
          <a:p>
            <a:pPr marL="47625" marR="47625"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Как только скорость движения возрастает, ватрушка становится довольно опасной. Разгоняются ватрушки молниеносно, и скорость развивают выше, чем санки или </a:t>
            </a:r>
            <a:r>
              <a:rPr lang="ru-RU" sz="23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снегокат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 на аналогичном склоне, а соскочить с ватрушки на скорости невозможно.</a:t>
            </a:r>
          </a:p>
          <a:p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На ватрушках нельзя кататься с горок с трамплинами - при приземлении ватрушка сильно пружинит. Даже если не слетишь, можно получить сильные травмы спины и шейного отдела позвоночника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6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dirty="0" smtClean="0"/>
              <a:t>Остерегайся гололёда, во избежание падений и получения травм.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 descr="_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4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Осторожно! Сосульки!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 descr="8cdbb8e6c2eb88f5a851fa2781a85bd4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ru-RU" sz="4400" b="1" dirty="0">
                <a:solidFill>
                  <a:srgbClr val="C0504D"/>
                </a:solidFill>
                <a:latin typeface="Times New Roman"/>
                <a:ea typeface="Calibri"/>
                <a:cs typeface="Times New Roman"/>
              </a:rPr>
              <a:t>Уважаемые родители!</a:t>
            </a:r>
            <a:endParaRPr lang="ru-RU" sz="2000" dirty="0">
              <a:ea typeface="Calibri"/>
              <a:cs typeface="Times New Roman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Согласно официальной статистике, ежегодно на дорогах под колеса машин попадает более 500 детей. Дети в силу своих возрастных особенностей не всегда способны правильно оценивать дорожную ситуацию и распознать опасность.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Сделайте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все необходимое, чтобы в Вашу семью не пришла беда. </a:t>
            </a:r>
            <a:endParaRPr lang="ru-RU" dirty="0">
              <a:ea typeface="Calibri"/>
              <a:cs typeface="Times New Roman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ru-RU" sz="3600" dirty="0"/>
          </a:p>
        </p:txBody>
      </p:sp>
      <p:pic>
        <p:nvPicPr>
          <p:cNvPr id="4" name="Рисунок 3" descr="F:\Безопасность\doroga_ne_proshaet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367240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Законодательное Собрание Нижегородской области 26.09.17г.приняло </a:t>
            </a:r>
          </a:p>
          <a:p>
            <a:pPr marL="0" indent="0" algn="ctr">
              <a:buNone/>
            </a:pPr>
            <a:r>
              <a:rPr lang="ru-RU" b="1" i="1" u="sng" dirty="0" smtClean="0"/>
              <a:t>Закон о запрете продажи электронных систем доставки никотина на территории Нижегородской области</a:t>
            </a:r>
          </a:p>
          <a:p>
            <a:pPr marL="0" indent="0">
              <a:buNone/>
            </a:pPr>
            <a:r>
              <a:rPr lang="ru-RU" dirty="0" smtClean="0"/>
              <a:t>Настоящий закон принят в целях защиты жизни, здоровья, нравственности и обеспечения безопасности лиц моложе 18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532440" cy="1196752"/>
          </a:xfrm>
        </p:spPr>
        <p:txBody>
          <a:bodyPr/>
          <a:lstStyle/>
          <a:p>
            <a:r>
              <a:rPr lang="ru-RU" b="1" dirty="0" smtClean="0"/>
              <a:t>Соблюдение правил ПДД</a:t>
            </a:r>
          </a:p>
        </p:txBody>
      </p:sp>
      <p:pic>
        <p:nvPicPr>
          <p:cNvPr id="25602" name="Picture 5" descr="mit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908720"/>
            <a:ext cx="7962528" cy="5847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F:\Безопасность\Bez_imeni-2-1-.jpg"/>
          <p:cNvPicPr>
            <a:picLocks noGrp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97971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1776" y="404664"/>
            <a:ext cx="8208912" cy="585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ОСНОВЫ БЕЗОПАСНОСТИ НА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1200"/>
              </a:spcAft>
              <a:tabLst>
                <a:tab pos="54038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ЖЕЛЕЗНОЙ ДОРОГЕ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1200"/>
              </a:spcAft>
              <a:tabLst>
                <a:tab pos="540385" algn="l"/>
              </a:tabLst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Самое распространенное нарушение на ЖД- это хождение по путям в неположенных местах. А ведь можно просто замечтаться и не заметить приближающийся поезд.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Переходить ЖД нужно только в специально установленных местах и под прямым углом.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прослушивать музыкальные записи при переходе железной дороги.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Пользоваться специальными пешеходными переходами, мостами, тоннелями, переездами и т.п.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Тормозной путь поезда варьируется от 33 до 1000 метров.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Даже мгновенная реакция машиниста не сможет моментально остановить поезд.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Нельзя переходить железную дорогу возле стрелочного перехода.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При переходе не наступайте на головку рельса, так как можно поскользнуться.</a:t>
            </a: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3.Никогда не переходите ЖД, если приближается поезд!!!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2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57200"/>
            <a:ext cx="8892480" cy="4515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Соблюдай закон от 09.03.2010№23-З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Содержимое 4" descr="http://izhlife.ru/uploads/posts/2011-06/1308733435_50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2809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автозавод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500313" y="542925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4000" i="1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beta.rian.ru/images/20136/30/201363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7"/>
            <a:ext cx="9144000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4999"/>
            <a:ext cx="8064896" cy="537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МЕРЫ БЕЗОПАСНОСТИ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при использовании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ПИРОТЕХНИКИ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Никогда не покупайте пиротехнику с рук. Обязательно спрашивайте у продавца наличие всех необходимых документов. Все фейерверки обязательно должны быть сертифицированы, иметь инструкцию на русском языке, отметку о ГОСТе, сведения об официальном импортере на территории страны, срок годности.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Тщательно изучайте инструкцию перед запуском каждого конкретного вида пиротехнических изделий.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Никогда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не давайте детям самим запускать салюты и взрывать петарды, даже под вашим контролем.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Ни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 коем случае не наклоняйтесь над пиротехникой и не пытайтесь проверить или поджечь фитиль еще раз.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38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/>
          </a:p>
        </p:txBody>
      </p:sp>
      <p:pic>
        <p:nvPicPr>
          <p:cNvPr id="7" name="Picture 12" descr="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8612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8662" y="64291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Haettenschweiler" pitchFamily="34" charset="0"/>
              </a:rPr>
              <a:t>Не зажигайте на елке свечи</a:t>
            </a:r>
            <a:endParaRPr lang="ru-RU" sz="4400" dirty="0">
              <a:solidFill>
                <a:srgbClr val="FF00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38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/>
          </a:p>
        </p:txBody>
      </p:sp>
      <p:pic>
        <p:nvPicPr>
          <p:cNvPr id="7" name="Содержимое 3" descr="https://docs.google.com/viewer?url=http%3A%2F%2Fnsportal.ru%2Fsites%2Fdefault%2Ffiles%2F2012%2F10%2Fprezent_novyy_god.ppt&amp;docid=e8d8d1f6a081e350b7412a3a34f253de&amp;a=bi&amp;pagenumber=8&amp;w=523"/>
          <p:cNvPicPr>
            <a:picLocks/>
          </p:cNvPicPr>
          <p:nvPr/>
        </p:nvPicPr>
        <p:blipFill>
          <a:blip r:embed="rId3" cstate="print"/>
          <a:srcRect t="-1808" r="51242" b="6143"/>
          <a:stretch>
            <a:fillRect/>
          </a:stretch>
        </p:blipFill>
        <p:spPr bwMode="auto">
          <a:xfrm>
            <a:off x="3286116" y="2571744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50057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636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14338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14686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38480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pirotehnika_b"/>
          <p:cNvPicPr>
            <a:picLocks noChangeAspect="1" noChangeArrowheads="1"/>
          </p:cNvPicPr>
          <p:nvPr/>
        </p:nvPicPr>
        <p:blipFill>
          <a:blip r:embed="rId5" cstate="print"/>
          <a:srcRect l="57103" t="53034"/>
          <a:stretch>
            <a:fillRect/>
          </a:stretch>
        </p:blipFill>
        <p:spPr bwMode="auto">
          <a:xfrm>
            <a:off x="1000101" y="500043"/>
            <a:ext cx="1571636" cy="1285884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972042" y="714356"/>
            <a:ext cx="5529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Haettenschweiler" pitchFamily="34" charset="0"/>
              </a:rPr>
              <a:t>Не зажигайте на елке бенгальские огни</a:t>
            </a:r>
            <a:endParaRPr lang="ru-RU" sz="4000" dirty="0">
              <a:solidFill>
                <a:srgbClr val="FF00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38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/>
          </a:p>
        </p:txBody>
      </p:sp>
      <p:pic>
        <p:nvPicPr>
          <p:cNvPr id="6" name="Содержимое 3" descr="https://docs.google.com/viewer?url=http%3A%2F%2Fnsportal.ru%2Fsites%2Fdefault%2Ffiles%2F2012%2F11%2Fmoy_bezopasnyy_novyy_god.pptx&amp;docid=711e74bcc21ec38e0d46910447cb0e2d&amp;a=bi&amp;pagenumber=5&amp;w=523"/>
          <p:cNvPicPr>
            <a:picLocks/>
          </p:cNvPicPr>
          <p:nvPr/>
        </p:nvPicPr>
        <p:blipFill>
          <a:blip r:embed="rId3" cstate="print"/>
          <a:srcRect t="34439" r="51242"/>
          <a:stretch>
            <a:fillRect/>
          </a:stretch>
        </p:blipFill>
        <p:spPr bwMode="auto">
          <a:xfrm>
            <a:off x="3357554" y="2786034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santa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26400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sant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928934"/>
            <a:ext cx="24209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785794"/>
            <a:ext cx="5991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Haettenschweiler" pitchFamily="34" charset="0"/>
              </a:rPr>
              <a:t>Не используйте самодельные </a:t>
            </a:r>
            <a:r>
              <a:rPr lang="ru-RU" sz="4400" dirty="0" err="1" smtClean="0">
                <a:solidFill>
                  <a:srgbClr val="FF0000"/>
                </a:solidFill>
                <a:latin typeface="Haettenschweiler" pitchFamily="34" charset="0"/>
              </a:rPr>
              <a:t>электрогирлянды</a:t>
            </a:r>
            <a:endParaRPr lang="ru-RU" sz="4400" dirty="0">
              <a:solidFill>
                <a:srgbClr val="FF00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3810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/>
          </a:p>
        </p:txBody>
      </p:sp>
      <p:pic>
        <p:nvPicPr>
          <p:cNvPr id="7" name="Picture 6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40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642919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Haettenschweiler" pitchFamily="34" charset="0"/>
              </a:rPr>
              <a:t>Нельзя ватой обкладывать подставку и украшать ветки и игрушками из неё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rn_bi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645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Родительское собрание: «Безопасность в новогодние каникулы»:  1.Закон о запрете электронных сигарет. 2.План  классных мероприятий  в каникулы. 3.Безопсность в новогодние каникулы(использование пиротехники, гололед, сосульки, ПДД, личная безопасность)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 правила безопасности на льду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Остерегайся гололёда, во избежание падений и получения травм.</vt:lpstr>
      <vt:lpstr>Осторожно! Сосульки!</vt:lpstr>
      <vt:lpstr>Презентация PowerPoint</vt:lpstr>
      <vt:lpstr>Соблюдение правил ПДД</vt:lpstr>
      <vt:lpstr>Презентация PowerPoint</vt:lpstr>
      <vt:lpstr>Соблюдай закон от 09.03.2010№23-З </vt:lpstr>
      <vt:lpstr>Презентация PowerPoint</vt:lpstr>
    </vt:vector>
  </TitlesOfParts>
  <Company>МОУ СОШ 104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я</cp:lastModifiedBy>
  <cp:revision>22</cp:revision>
  <dcterms:created xsi:type="dcterms:W3CDTF">2013-12-17T11:03:44Z</dcterms:created>
  <dcterms:modified xsi:type="dcterms:W3CDTF">2017-12-18T12:24:38Z</dcterms:modified>
</cp:coreProperties>
</file>